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7099300" cy="99441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6" roundtripDataSignature="AMtx7mihIQeot/WTHA7mgp5CSGnubvv2G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>
        <p:scale>
          <a:sx n="93" d="100"/>
          <a:sy n="93" d="100"/>
        </p:scale>
        <p:origin x="3336" y="-1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customschemas.google.com/relationships/presentationmetadata" Target="metadata"/><Relationship Id="rId10" Type="http://schemas.openxmlformats.org/officeDocument/2006/relationships/tableStyles" Target="tableStyles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327275" y="1143000"/>
            <a:ext cx="22034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27275" y="1143000"/>
            <a:ext cx="22034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/>
              <a:t>1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 スライド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532448" y="1627426"/>
            <a:ext cx="6034405" cy="3462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58"/>
              <a:buFont typeface="Calibri"/>
              <a:buNone/>
              <a:defRPr sz="4658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887413" y="5222955"/>
            <a:ext cx="5324475" cy="24008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76"/>
              </a:spcBef>
              <a:spcAft>
                <a:spcPts val="0"/>
              </a:spcAft>
              <a:buClr>
                <a:schemeClr val="dk1"/>
              </a:buClr>
              <a:buSzPts val="1863"/>
              <a:buNone/>
              <a:defRPr sz="1862"/>
            </a:lvl1pPr>
            <a:lvl2pPr lvl="1" algn="ctr">
              <a:lnSpc>
                <a:spcPct val="90000"/>
              </a:lnSpc>
              <a:spcBef>
                <a:spcPts val="388"/>
              </a:spcBef>
              <a:spcAft>
                <a:spcPts val="0"/>
              </a:spcAft>
              <a:buClr>
                <a:schemeClr val="dk1"/>
              </a:buClr>
              <a:buSzPts val="1553"/>
              <a:buNone/>
              <a:defRPr sz="1553"/>
            </a:lvl2pPr>
            <a:lvl3pPr lvl="2" algn="ctr">
              <a:lnSpc>
                <a:spcPct val="90000"/>
              </a:lnSpc>
              <a:spcBef>
                <a:spcPts val="388"/>
              </a:spcBef>
              <a:spcAft>
                <a:spcPts val="0"/>
              </a:spcAft>
              <a:buClr>
                <a:schemeClr val="dk1"/>
              </a:buClr>
              <a:buSzPts val="1398"/>
              <a:buNone/>
              <a:defRPr sz="1398"/>
            </a:lvl3pPr>
            <a:lvl4pPr lvl="3" algn="ctr">
              <a:lnSpc>
                <a:spcPct val="90000"/>
              </a:lnSpc>
              <a:spcBef>
                <a:spcPts val="388"/>
              </a:spcBef>
              <a:spcAft>
                <a:spcPts val="0"/>
              </a:spcAft>
              <a:buClr>
                <a:schemeClr val="dk1"/>
              </a:buClr>
              <a:buSzPts val="1242"/>
              <a:buNone/>
              <a:defRPr sz="1242"/>
            </a:lvl4pPr>
            <a:lvl5pPr lvl="4" algn="ctr">
              <a:lnSpc>
                <a:spcPct val="90000"/>
              </a:lnSpc>
              <a:spcBef>
                <a:spcPts val="388"/>
              </a:spcBef>
              <a:spcAft>
                <a:spcPts val="0"/>
              </a:spcAft>
              <a:buClr>
                <a:schemeClr val="dk1"/>
              </a:buClr>
              <a:buSzPts val="1242"/>
              <a:buNone/>
              <a:defRPr sz="1242"/>
            </a:lvl5pPr>
            <a:lvl6pPr lvl="5" algn="ctr">
              <a:lnSpc>
                <a:spcPct val="90000"/>
              </a:lnSpc>
              <a:spcBef>
                <a:spcPts val="388"/>
              </a:spcBef>
              <a:spcAft>
                <a:spcPts val="0"/>
              </a:spcAft>
              <a:buClr>
                <a:schemeClr val="dk1"/>
              </a:buClr>
              <a:buSzPts val="1242"/>
              <a:buNone/>
              <a:defRPr sz="1242"/>
            </a:lvl6pPr>
            <a:lvl7pPr lvl="6" algn="ctr">
              <a:lnSpc>
                <a:spcPct val="90000"/>
              </a:lnSpc>
              <a:spcBef>
                <a:spcPts val="388"/>
              </a:spcBef>
              <a:spcAft>
                <a:spcPts val="0"/>
              </a:spcAft>
              <a:buClr>
                <a:schemeClr val="dk1"/>
              </a:buClr>
              <a:buSzPts val="1242"/>
              <a:buNone/>
              <a:defRPr sz="1242"/>
            </a:lvl7pPr>
            <a:lvl8pPr lvl="7" algn="ctr">
              <a:lnSpc>
                <a:spcPct val="90000"/>
              </a:lnSpc>
              <a:spcBef>
                <a:spcPts val="388"/>
              </a:spcBef>
              <a:spcAft>
                <a:spcPts val="0"/>
              </a:spcAft>
              <a:buClr>
                <a:schemeClr val="dk1"/>
              </a:buClr>
              <a:buSzPts val="1242"/>
              <a:buNone/>
              <a:defRPr sz="1242"/>
            </a:lvl8pPr>
            <a:lvl9pPr lvl="8" algn="ctr">
              <a:lnSpc>
                <a:spcPct val="90000"/>
              </a:lnSpc>
              <a:spcBef>
                <a:spcPts val="388"/>
              </a:spcBef>
              <a:spcAft>
                <a:spcPts val="0"/>
              </a:spcAft>
              <a:buClr>
                <a:schemeClr val="dk1"/>
              </a:buClr>
              <a:buSzPts val="1242"/>
              <a:buNone/>
              <a:defRPr sz="1242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488077" y="9216710"/>
            <a:ext cx="1597343" cy="529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2351643" y="9216710"/>
            <a:ext cx="2396014" cy="529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5013880" y="9216710"/>
            <a:ext cx="1597343" cy="529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と縦書きテキスト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>
            <a:spLocks noGrp="1"/>
          </p:cNvSpPr>
          <p:nvPr>
            <p:ph type="title"/>
          </p:nvPr>
        </p:nvSpPr>
        <p:spPr>
          <a:xfrm>
            <a:off x="488077" y="529434"/>
            <a:ext cx="6123146" cy="1922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2"/>
          <p:cNvSpPr txBox="1">
            <a:spLocks noGrp="1"/>
          </p:cNvSpPr>
          <p:nvPr>
            <p:ph type="body" idx="1"/>
          </p:nvPr>
        </p:nvSpPr>
        <p:spPr>
          <a:xfrm rot="5400000">
            <a:off x="394930" y="2740303"/>
            <a:ext cx="6309440" cy="61231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8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8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8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8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8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8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8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8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2"/>
          <p:cNvSpPr txBox="1">
            <a:spLocks noGrp="1"/>
          </p:cNvSpPr>
          <p:nvPr>
            <p:ph type="dt" idx="10"/>
          </p:nvPr>
        </p:nvSpPr>
        <p:spPr>
          <a:xfrm>
            <a:off x="488077" y="9216710"/>
            <a:ext cx="1597343" cy="529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ftr" idx="11"/>
          </p:nvPr>
        </p:nvSpPr>
        <p:spPr>
          <a:xfrm>
            <a:off x="2351643" y="9216710"/>
            <a:ext cx="2396014" cy="529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sldNum" idx="12"/>
          </p:nvPr>
        </p:nvSpPr>
        <p:spPr>
          <a:xfrm>
            <a:off x="5013880" y="9216710"/>
            <a:ext cx="1597343" cy="529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縦書きタイトルと&#10;縦書きテキスト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3"/>
          <p:cNvSpPr txBox="1">
            <a:spLocks noGrp="1"/>
          </p:cNvSpPr>
          <p:nvPr>
            <p:ph type="title"/>
          </p:nvPr>
        </p:nvSpPr>
        <p:spPr>
          <a:xfrm rot="5400000">
            <a:off x="1632248" y="3977620"/>
            <a:ext cx="8427165" cy="1530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body" idx="1"/>
          </p:nvPr>
        </p:nvSpPr>
        <p:spPr>
          <a:xfrm rot="5400000">
            <a:off x="-1473696" y="2491204"/>
            <a:ext cx="8427165" cy="4503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8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8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8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8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8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8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8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8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dt" idx="10"/>
          </p:nvPr>
        </p:nvSpPr>
        <p:spPr>
          <a:xfrm>
            <a:off x="488077" y="9216710"/>
            <a:ext cx="1597343" cy="529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ftr" idx="11"/>
          </p:nvPr>
        </p:nvSpPr>
        <p:spPr>
          <a:xfrm>
            <a:off x="2351643" y="9216710"/>
            <a:ext cx="2396014" cy="529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sldNum" idx="12"/>
          </p:nvPr>
        </p:nvSpPr>
        <p:spPr>
          <a:xfrm>
            <a:off x="5013880" y="9216710"/>
            <a:ext cx="1597343" cy="529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とコンテンツ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488077" y="529434"/>
            <a:ext cx="6123146" cy="1922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488077" y="2647156"/>
            <a:ext cx="6123146" cy="6309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8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8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8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8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8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8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8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8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488077" y="9216710"/>
            <a:ext cx="1597343" cy="529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2351643" y="9216710"/>
            <a:ext cx="2396014" cy="529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5013880" y="9216710"/>
            <a:ext cx="1597343" cy="529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セクション見出し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484380" y="2479122"/>
            <a:ext cx="6123146" cy="4136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58"/>
              <a:buFont typeface="Calibri"/>
              <a:buNone/>
              <a:defRPr sz="4658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484380" y="6654724"/>
            <a:ext cx="6123146" cy="2175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76"/>
              </a:spcBef>
              <a:spcAft>
                <a:spcPts val="0"/>
              </a:spcAft>
              <a:buClr>
                <a:schemeClr val="dk1"/>
              </a:buClr>
              <a:buSzPts val="1863"/>
              <a:buNone/>
              <a:defRPr sz="1862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88"/>
              </a:spcBef>
              <a:spcAft>
                <a:spcPts val="0"/>
              </a:spcAft>
              <a:buClr>
                <a:srgbClr val="888888"/>
              </a:buClr>
              <a:buSzPts val="1553"/>
              <a:buNone/>
              <a:defRPr sz="1553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88"/>
              </a:spcBef>
              <a:spcAft>
                <a:spcPts val="0"/>
              </a:spcAft>
              <a:buClr>
                <a:srgbClr val="888888"/>
              </a:buClr>
              <a:buSzPts val="1398"/>
              <a:buNone/>
              <a:defRPr sz="1398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88"/>
              </a:spcBef>
              <a:spcAft>
                <a:spcPts val="0"/>
              </a:spcAft>
              <a:buClr>
                <a:srgbClr val="888888"/>
              </a:buClr>
              <a:buSzPts val="1242"/>
              <a:buNone/>
              <a:defRPr sz="1242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88"/>
              </a:spcBef>
              <a:spcAft>
                <a:spcPts val="0"/>
              </a:spcAft>
              <a:buClr>
                <a:srgbClr val="888888"/>
              </a:buClr>
              <a:buSzPts val="1242"/>
              <a:buNone/>
              <a:defRPr sz="1242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88"/>
              </a:spcBef>
              <a:spcAft>
                <a:spcPts val="0"/>
              </a:spcAft>
              <a:buClr>
                <a:srgbClr val="888888"/>
              </a:buClr>
              <a:buSzPts val="1242"/>
              <a:buNone/>
              <a:defRPr sz="1242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88"/>
              </a:spcBef>
              <a:spcAft>
                <a:spcPts val="0"/>
              </a:spcAft>
              <a:buClr>
                <a:srgbClr val="888888"/>
              </a:buClr>
              <a:buSzPts val="1242"/>
              <a:buNone/>
              <a:defRPr sz="1242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88"/>
              </a:spcBef>
              <a:spcAft>
                <a:spcPts val="0"/>
              </a:spcAft>
              <a:buClr>
                <a:srgbClr val="888888"/>
              </a:buClr>
              <a:buSzPts val="1242"/>
              <a:buNone/>
              <a:defRPr sz="1242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88"/>
              </a:spcBef>
              <a:spcAft>
                <a:spcPts val="0"/>
              </a:spcAft>
              <a:buClr>
                <a:srgbClr val="888888"/>
              </a:buClr>
              <a:buSzPts val="1242"/>
              <a:buNone/>
              <a:defRPr sz="1242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488077" y="9216710"/>
            <a:ext cx="1597343" cy="529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2351643" y="9216710"/>
            <a:ext cx="2396014" cy="529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5013880" y="9216710"/>
            <a:ext cx="1597343" cy="529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つのコンテンツ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488077" y="529434"/>
            <a:ext cx="6123146" cy="1922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488077" y="2647156"/>
            <a:ext cx="3017203" cy="6309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8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8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8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8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8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8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8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8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3594020" y="2647156"/>
            <a:ext cx="3017203" cy="6309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8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8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8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8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8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8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8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8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488077" y="9216710"/>
            <a:ext cx="1597343" cy="529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2351643" y="9216710"/>
            <a:ext cx="2396014" cy="529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5013880" y="9216710"/>
            <a:ext cx="1597343" cy="529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較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489002" y="529434"/>
            <a:ext cx="6123146" cy="1922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489002" y="2437687"/>
            <a:ext cx="3003336" cy="1194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76"/>
              </a:spcBef>
              <a:spcAft>
                <a:spcPts val="0"/>
              </a:spcAft>
              <a:buClr>
                <a:schemeClr val="dk1"/>
              </a:buClr>
              <a:buSzPts val="1863"/>
              <a:buNone/>
              <a:defRPr sz="1862" b="1"/>
            </a:lvl1pPr>
            <a:lvl2pPr marL="914400" lvl="1" indent="-228600" algn="l">
              <a:lnSpc>
                <a:spcPct val="90000"/>
              </a:lnSpc>
              <a:spcBef>
                <a:spcPts val="388"/>
              </a:spcBef>
              <a:spcAft>
                <a:spcPts val="0"/>
              </a:spcAft>
              <a:buClr>
                <a:schemeClr val="dk1"/>
              </a:buClr>
              <a:buSzPts val="1553"/>
              <a:buNone/>
              <a:defRPr sz="1553" b="1"/>
            </a:lvl2pPr>
            <a:lvl3pPr marL="1371600" lvl="2" indent="-228600" algn="l">
              <a:lnSpc>
                <a:spcPct val="90000"/>
              </a:lnSpc>
              <a:spcBef>
                <a:spcPts val="388"/>
              </a:spcBef>
              <a:spcAft>
                <a:spcPts val="0"/>
              </a:spcAft>
              <a:buClr>
                <a:schemeClr val="dk1"/>
              </a:buClr>
              <a:buSzPts val="1398"/>
              <a:buNone/>
              <a:defRPr sz="1398" b="1"/>
            </a:lvl3pPr>
            <a:lvl4pPr marL="1828800" lvl="3" indent="-228600" algn="l">
              <a:lnSpc>
                <a:spcPct val="90000"/>
              </a:lnSpc>
              <a:spcBef>
                <a:spcPts val="388"/>
              </a:spcBef>
              <a:spcAft>
                <a:spcPts val="0"/>
              </a:spcAft>
              <a:buClr>
                <a:schemeClr val="dk1"/>
              </a:buClr>
              <a:buSzPts val="1242"/>
              <a:buNone/>
              <a:defRPr sz="1242" b="1"/>
            </a:lvl4pPr>
            <a:lvl5pPr marL="2286000" lvl="4" indent="-228600" algn="l">
              <a:lnSpc>
                <a:spcPct val="90000"/>
              </a:lnSpc>
              <a:spcBef>
                <a:spcPts val="388"/>
              </a:spcBef>
              <a:spcAft>
                <a:spcPts val="0"/>
              </a:spcAft>
              <a:buClr>
                <a:schemeClr val="dk1"/>
              </a:buClr>
              <a:buSzPts val="1242"/>
              <a:buNone/>
              <a:defRPr sz="1242" b="1"/>
            </a:lvl5pPr>
            <a:lvl6pPr marL="2743200" lvl="5" indent="-228600" algn="l">
              <a:lnSpc>
                <a:spcPct val="90000"/>
              </a:lnSpc>
              <a:spcBef>
                <a:spcPts val="388"/>
              </a:spcBef>
              <a:spcAft>
                <a:spcPts val="0"/>
              </a:spcAft>
              <a:buClr>
                <a:schemeClr val="dk1"/>
              </a:buClr>
              <a:buSzPts val="1242"/>
              <a:buNone/>
              <a:defRPr sz="1242" b="1"/>
            </a:lvl6pPr>
            <a:lvl7pPr marL="3200400" lvl="6" indent="-228600" algn="l">
              <a:lnSpc>
                <a:spcPct val="90000"/>
              </a:lnSpc>
              <a:spcBef>
                <a:spcPts val="388"/>
              </a:spcBef>
              <a:spcAft>
                <a:spcPts val="0"/>
              </a:spcAft>
              <a:buClr>
                <a:schemeClr val="dk1"/>
              </a:buClr>
              <a:buSzPts val="1242"/>
              <a:buNone/>
              <a:defRPr sz="1242" b="1"/>
            </a:lvl7pPr>
            <a:lvl8pPr marL="3657600" lvl="7" indent="-228600" algn="l">
              <a:lnSpc>
                <a:spcPct val="90000"/>
              </a:lnSpc>
              <a:spcBef>
                <a:spcPts val="388"/>
              </a:spcBef>
              <a:spcAft>
                <a:spcPts val="0"/>
              </a:spcAft>
              <a:buClr>
                <a:schemeClr val="dk1"/>
              </a:buClr>
              <a:buSzPts val="1242"/>
              <a:buNone/>
              <a:defRPr sz="1242" b="1"/>
            </a:lvl8pPr>
            <a:lvl9pPr marL="4114800" lvl="8" indent="-228600" algn="l">
              <a:lnSpc>
                <a:spcPct val="90000"/>
              </a:lnSpc>
              <a:spcBef>
                <a:spcPts val="388"/>
              </a:spcBef>
              <a:spcAft>
                <a:spcPts val="0"/>
              </a:spcAft>
              <a:buClr>
                <a:schemeClr val="dk1"/>
              </a:buClr>
              <a:buSzPts val="1242"/>
              <a:buNone/>
              <a:defRPr sz="1242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489002" y="3632359"/>
            <a:ext cx="3003336" cy="5342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8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8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8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8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8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8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8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8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3594021" y="2437687"/>
            <a:ext cx="3018127" cy="1194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76"/>
              </a:spcBef>
              <a:spcAft>
                <a:spcPts val="0"/>
              </a:spcAft>
              <a:buClr>
                <a:schemeClr val="dk1"/>
              </a:buClr>
              <a:buSzPts val="1863"/>
              <a:buNone/>
              <a:defRPr sz="1862" b="1"/>
            </a:lvl1pPr>
            <a:lvl2pPr marL="914400" lvl="1" indent="-228600" algn="l">
              <a:lnSpc>
                <a:spcPct val="90000"/>
              </a:lnSpc>
              <a:spcBef>
                <a:spcPts val="388"/>
              </a:spcBef>
              <a:spcAft>
                <a:spcPts val="0"/>
              </a:spcAft>
              <a:buClr>
                <a:schemeClr val="dk1"/>
              </a:buClr>
              <a:buSzPts val="1553"/>
              <a:buNone/>
              <a:defRPr sz="1553" b="1"/>
            </a:lvl2pPr>
            <a:lvl3pPr marL="1371600" lvl="2" indent="-228600" algn="l">
              <a:lnSpc>
                <a:spcPct val="90000"/>
              </a:lnSpc>
              <a:spcBef>
                <a:spcPts val="388"/>
              </a:spcBef>
              <a:spcAft>
                <a:spcPts val="0"/>
              </a:spcAft>
              <a:buClr>
                <a:schemeClr val="dk1"/>
              </a:buClr>
              <a:buSzPts val="1398"/>
              <a:buNone/>
              <a:defRPr sz="1398" b="1"/>
            </a:lvl3pPr>
            <a:lvl4pPr marL="1828800" lvl="3" indent="-228600" algn="l">
              <a:lnSpc>
                <a:spcPct val="90000"/>
              </a:lnSpc>
              <a:spcBef>
                <a:spcPts val="388"/>
              </a:spcBef>
              <a:spcAft>
                <a:spcPts val="0"/>
              </a:spcAft>
              <a:buClr>
                <a:schemeClr val="dk1"/>
              </a:buClr>
              <a:buSzPts val="1242"/>
              <a:buNone/>
              <a:defRPr sz="1242" b="1"/>
            </a:lvl4pPr>
            <a:lvl5pPr marL="2286000" lvl="4" indent="-228600" algn="l">
              <a:lnSpc>
                <a:spcPct val="90000"/>
              </a:lnSpc>
              <a:spcBef>
                <a:spcPts val="388"/>
              </a:spcBef>
              <a:spcAft>
                <a:spcPts val="0"/>
              </a:spcAft>
              <a:buClr>
                <a:schemeClr val="dk1"/>
              </a:buClr>
              <a:buSzPts val="1242"/>
              <a:buNone/>
              <a:defRPr sz="1242" b="1"/>
            </a:lvl5pPr>
            <a:lvl6pPr marL="2743200" lvl="5" indent="-228600" algn="l">
              <a:lnSpc>
                <a:spcPct val="90000"/>
              </a:lnSpc>
              <a:spcBef>
                <a:spcPts val="388"/>
              </a:spcBef>
              <a:spcAft>
                <a:spcPts val="0"/>
              </a:spcAft>
              <a:buClr>
                <a:schemeClr val="dk1"/>
              </a:buClr>
              <a:buSzPts val="1242"/>
              <a:buNone/>
              <a:defRPr sz="1242" b="1"/>
            </a:lvl6pPr>
            <a:lvl7pPr marL="3200400" lvl="6" indent="-228600" algn="l">
              <a:lnSpc>
                <a:spcPct val="90000"/>
              </a:lnSpc>
              <a:spcBef>
                <a:spcPts val="388"/>
              </a:spcBef>
              <a:spcAft>
                <a:spcPts val="0"/>
              </a:spcAft>
              <a:buClr>
                <a:schemeClr val="dk1"/>
              </a:buClr>
              <a:buSzPts val="1242"/>
              <a:buNone/>
              <a:defRPr sz="1242" b="1"/>
            </a:lvl7pPr>
            <a:lvl8pPr marL="3657600" lvl="7" indent="-228600" algn="l">
              <a:lnSpc>
                <a:spcPct val="90000"/>
              </a:lnSpc>
              <a:spcBef>
                <a:spcPts val="388"/>
              </a:spcBef>
              <a:spcAft>
                <a:spcPts val="0"/>
              </a:spcAft>
              <a:buClr>
                <a:schemeClr val="dk1"/>
              </a:buClr>
              <a:buSzPts val="1242"/>
              <a:buNone/>
              <a:defRPr sz="1242" b="1"/>
            </a:lvl8pPr>
            <a:lvl9pPr marL="4114800" lvl="8" indent="-228600" algn="l">
              <a:lnSpc>
                <a:spcPct val="90000"/>
              </a:lnSpc>
              <a:spcBef>
                <a:spcPts val="388"/>
              </a:spcBef>
              <a:spcAft>
                <a:spcPts val="0"/>
              </a:spcAft>
              <a:buClr>
                <a:schemeClr val="dk1"/>
              </a:buClr>
              <a:buSzPts val="1242"/>
              <a:buNone/>
              <a:defRPr sz="1242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3594021" y="3632359"/>
            <a:ext cx="3018127" cy="5342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8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8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8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8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8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8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8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8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488077" y="9216710"/>
            <a:ext cx="1597343" cy="529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2351643" y="9216710"/>
            <a:ext cx="2396014" cy="529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5013880" y="9216710"/>
            <a:ext cx="1597343" cy="529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のみ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488077" y="529434"/>
            <a:ext cx="6123146" cy="1922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88077" y="9216710"/>
            <a:ext cx="1597343" cy="529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2351643" y="9216710"/>
            <a:ext cx="2396014" cy="529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5013880" y="9216710"/>
            <a:ext cx="1597343" cy="529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白紙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dt" idx="10"/>
          </p:nvPr>
        </p:nvSpPr>
        <p:spPr>
          <a:xfrm>
            <a:off x="488077" y="9216710"/>
            <a:ext cx="1597343" cy="529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ftr" idx="11"/>
          </p:nvPr>
        </p:nvSpPr>
        <p:spPr>
          <a:xfrm>
            <a:off x="2351643" y="9216710"/>
            <a:ext cx="2396014" cy="529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sldNum" idx="12"/>
          </p:nvPr>
        </p:nvSpPr>
        <p:spPr>
          <a:xfrm>
            <a:off x="5013880" y="9216710"/>
            <a:ext cx="1597343" cy="529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付きのコンテンツ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"/>
          <p:cNvSpPr txBox="1">
            <a:spLocks noGrp="1"/>
          </p:cNvSpPr>
          <p:nvPr>
            <p:ph type="title"/>
          </p:nvPr>
        </p:nvSpPr>
        <p:spPr>
          <a:xfrm>
            <a:off x="489002" y="662940"/>
            <a:ext cx="2289709" cy="2320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84"/>
              <a:buFont typeface="Calibri"/>
              <a:buNone/>
              <a:defRPr sz="2484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body" idx="1"/>
          </p:nvPr>
        </p:nvSpPr>
        <p:spPr>
          <a:xfrm>
            <a:off x="3018127" y="1431769"/>
            <a:ext cx="3594021" cy="7066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6334" algn="l">
              <a:lnSpc>
                <a:spcPct val="90000"/>
              </a:lnSpc>
              <a:spcBef>
                <a:spcPts val="776"/>
              </a:spcBef>
              <a:spcAft>
                <a:spcPts val="0"/>
              </a:spcAft>
              <a:buClr>
                <a:schemeClr val="dk1"/>
              </a:buClr>
              <a:buSzPts val="2484"/>
              <a:buChar char="•"/>
              <a:defRPr sz="2484"/>
            </a:lvl1pPr>
            <a:lvl2pPr marL="914400" lvl="1" indent="-366649" algn="l">
              <a:lnSpc>
                <a:spcPct val="90000"/>
              </a:lnSpc>
              <a:spcBef>
                <a:spcPts val="388"/>
              </a:spcBef>
              <a:spcAft>
                <a:spcPts val="0"/>
              </a:spcAft>
              <a:buClr>
                <a:schemeClr val="dk1"/>
              </a:buClr>
              <a:buSzPts val="2174"/>
              <a:buChar char="•"/>
              <a:defRPr sz="2174"/>
            </a:lvl2pPr>
            <a:lvl3pPr marL="1371600" lvl="2" indent="-346900" algn="l">
              <a:lnSpc>
                <a:spcPct val="90000"/>
              </a:lnSpc>
              <a:spcBef>
                <a:spcPts val="388"/>
              </a:spcBef>
              <a:spcAft>
                <a:spcPts val="0"/>
              </a:spcAft>
              <a:buClr>
                <a:schemeClr val="dk1"/>
              </a:buClr>
              <a:buSzPts val="1863"/>
              <a:buChar char="•"/>
              <a:defRPr sz="1862"/>
            </a:lvl3pPr>
            <a:lvl4pPr marL="1828800" lvl="3" indent="-327215" algn="l">
              <a:lnSpc>
                <a:spcPct val="90000"/>
              </a:lnSpc>
              <a:spcBef>
                <a:spcPts val="388"/>
              </a:spcBef>
              <a:spcAft>
                <a:spcPts val="0"/>
              </a:spcAft>
              <a:buClr>
                <a:schemeClr val="dk1"/>
              </a:buClr>
              <a:buSzPts val="1553"/>
              <a:buChar char="•"/>
              <a:defRPr sz="1553"/>
            </a:lvl4pPr>
            <a:lvl5pPr marL="2286000" lvl="4" indent="-327215" algn="l">
              <a:lnSpc>
                <a:spcPct val="90000"/>
              </a:lnSpc>
              <a:spcBef>
                <a:spcPts val="388"/>
              </a:spcBef>
              <a:spcAft>
                <a:spcPts val="0"/>
              </a:spcAft>
              <a:buClr>
                <a:schemeClr val="dk1"/>
              </a:buClr>
              <a:buSzPts val="1553"/>
              <a:buChar char="•"/>
              <a:defRPr sz="1553"/>
            </a:lvl5pPr>
            <a:lvl6pPr marL="2743200" lvl="5" indent="-327215" algn="l">
              <a:lnSpc>
                <a:spcPct val="90000"/>
              </a:lnSpc>
              <a:spcBef>
                <a:spcPts val="388"/>
              </a:spcBef>
              <a:spcAft>
                <a:spcPts val="0"/>
              </a:spcAft>
              <a:buClr>
                <a:schemeClr val="dk1"/>
              </a:buClr>
              <a:buSzPts val="1553"/>
              <a:buChar char="•"/>
              <a:defRPr sz="1553"/>
            </a:lvl6pPr>
            <a:lvl7pPr marL="3200400" lvl="6" indent="-327215" algn="l">
              <a:lnSpc>
                <a:spcPct val="90000"/>
              </a:lnSpc>
              <a:spcBef>
                <a:spcPts val="388"/>
              </a:spcBef>
              <a:spcAft>
                <a:spcPts val="0"/>
              </a:spcAft>
              <a:buClr>
                <a:schemeClr val="dk1"/>
              </a:buClr>
              <a:buSzPts val="1553"/>
              <a:buChar char="•"/>
              <a:defRPr sz="1553"/>
            </a:lvl7pPr>
            <a:lvl8pPr marL="3657600" lvl="7" indent="-327215" algn="l">
              <a:lnSpc>
                <a:spcPct val="90000"/>
              </a:lnSpc>
              <a:spcBef>
                <a:spcPts val="388"/>
              </a:spcBef>
              <a:spcAft>
                <a:spcPts val="0"/>
              </a:spcAft>
              <a:buClr>
                <a:schemeClr val="dk1"/>
              </a:buClr>
              <a:buSzPts val="1553"/>
              <a:buChar char="•"/>
              <a:defRPr sz="1553"/>
            </a:lvl8pPr>
            <a:lvl9pPr marL="4114800" lvl="8" indent="-327215" algn="l">
              <a:lnSpc>
                <a:spcPct val="90000"/>
              </a:lnSpc>
              <a:spcBef>
                <a:spcPts val="388"/>
              </a:spcBef>
              <a:spcAft>
                <a:spcPts val="0"/>
              </a:spcAft>
              <a:buClr>
                <a:schemeClr val="dk1"/>
              </a:buClr>
              <a:buSzPts val="1553"/>
              <a:buChar char="•"/>
              <a:defRPr sz="1553"/>
            </a:lvl9pPr>
          </a:lstStyle>
          <a:p>
            <a:endParaRPr/>
          </a:p>
        </p:txBody>
      </p:sp>
      <p:sp>
        <p:nvSpPr>
          <p:cNvPr id="61" name="Google Shape;61;p10"/>
          <p:cNvSpPr txBox="1">
            <a:spLocks noGrp="1"/>
          </p:cNvSpPr>
          <p:nvPr>
            <p:ph type="body" idx="2"/>
          </p:nvPr>
        </p:nvSpPr>
        <p:spPr>
          <a:xfrm>
            <a:off x="489002" y="2983230"/>
            <a:ext cx="2289709" cy="55268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76"/>
              </a:spcBef>
              <a:spcAft>
                <a:spcPts val="0"/>
              </a:spcAft>
              <a:buClr>
                <a:schemeClr val="dk1"/>
              </a:buClr>
              <a:buSzPts val="1242"/>
              <a:buNone/>
              <a:defRPr sz="1242"/>
            </a:lvl1pPr>
            <a:lvl2pPr marL="914400" lvl="1" indent="-228600" algn="l">
              <a:lnSpc>
                <a:spcPct val="90000"/>
              </a:lnSpc>
              <a:spcBef>
                <a:spcPts val="388"/>
              </a:spcBef>
              <a:spcAft>
                <a:spcPts val="0"/>
              </a:spcAft>
              <a:buClr>
                <a:schemeClr val="dk1"/>
              </a:buClr>
              <a:buSzPts val="1087"/>
              <a:buNone/>
              <a:defRPr sz="1087"/>
            </a:lvl2pPr>
            <a:lvl3pPr marL="1371600" lvl="2" indent="-228600" algn="l">
              <a:lnSpc>
                <a:spcPct val="90000"/>
              </a:lnSpc>
              <a:spcBef>
                <a:spcPts val="388"/>
              </a:spcBef>
              <a:spcAft>
                <a:spcPts val="0"/>
              </a:spcAft>
              <a:buClr>
                <a:schemeClr val="dk1"/>
              </a:buClr>
              <a:buSzPts val="932"/>
              <a:buNone/>
              <a:defRPr sz="932"/>
            </a:lvl3pPr>
            <a:lvl4pPr marL="1828800" lvl="3" indent="-228600" algn="l">
              <a:lnSpc>
                <a:spcPct val="90000"/>
              </a:lnSpc>
              <a:spcBef>
                <a:spcPts val="388"/>
              </a:spcBef>
              <a:spcAft>
                <a:spcPts val="0"/>
              </a:spcAft>
              <a:buClr>
                <a:schemeClr val="dk1"/>
              </a:buClr>
              <a:buSzPts val="776"/>
              <a:buNone/>
              <a:defRPr sz="776"/>
            </a:lvl4pPr>
            <a:lvl5pPr marL="2286000" lvl="4" indent="-228600" algn="l">
              <a:lnSpc>
                <a:spcPct val="90000"/>
              </a:lnSpc>
              <a:spcBef>
                <a:spcPts val="388"/>
              </a:spcBef>
              <a:spcAft>
                <a:spcPts val="0"/>
              </a:spcAft>
              <a:buClr>
                <a:schemeClr val="dk1"/>
              </a:buClr>
              <a:buSzPts val="776"/>
              <a:buNone/>
              <a:defRPr sz="776"/>
            </a:lvl5pPr>
            <a:lvl6pPr marL="2743200" lvl="5" indent="-228600" algn="l">
              <a:lnSpc>
                <a:spcPct val="90000"/>
              </a:lnSpc>
              <a:spcBef>
                <a:spcPts val="388"/>
              </a:spcBef>
              <a:spcAft>
                <a:spcPts val="0"/>
              </a:spcAft>
              <a:buClr>
                <a:schemeClr val="dk1"/>
              </a:buClr>
              <a:buSzPts val="776"/>
              <a:buNone/>
              <a:defRPr sz="776"/>
            </a:lvl6pPr>
            <a:lvl7pPr marL="3200400" lvl="6" indent="-228600" algn="l">
              <a:lnSpc>
                <a:spcPct val="90000"/>
              </a:lnSpc>
              <a:spcBef>
                <a:spcPts val="388"/>
              </a:spcBef>
              <a:spcAft>
                <a:spcPts val="0"/>
              </a:spcAft>
              <a:buClr>
                <a:schemeClr val="dk1"/>
              </a:buClr>
              <a:buSzPts val="776"/>
              <a:buNone/>
              <a:defRPr sz="776"/>
            </a:lvl7pPr>
            <a:lvl8pPr marL="3657600" lvl="7" indent="-228600" algn="l">
              <a:lnSpc>
                <a:spcPct val="90000"/>
              </a:lnSpc>
              <a:spcBef>
                <a:spcPts val="388"/>
              </a:spcBef>
              <a:spcAft>
                <a:spcPts val="0"/>
              </a:spcAft>
              <a:buClr>
                <a:schemeClr val="dk1"/>
              </a:buClr>
              <a:buSzPts val="776"/>
              <a:buNone/>
              <a:defRPr sz="776"/>
            </a:lvl8pPr>
            <a:lvl9pPr marL="4114800" lvl="8" indent="-228600" algn="l">
              <a:lnSpc>
                <a:spcPct val="90000"/>
              </a:lnSpc>
              <a:spcBef>
                <a:spcPts val="388"/>
              </a:spcBef>
              <a:spcAft>
                <a:spcPts val="0"/>
              </a:spcAft>
              <a:buClr>
                <a:schemeClr val="dk1"/>
              </a:buClr>
              <a:buSzPts val="776"/>
              <a:buNone/>
              <a:defRPr sz="776"/>
            </a:lvl9pPr>
          </a:lstStyle>
          <a:p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dt" idx="10"/>
          </p:nvPr>
        </p:nvSpPr>
        <p:spPr>
          <a:xfrm>
            <a:off x="488077" y="9216710"/>
            <a:ext cx="1597343" cy="529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ftr" idx="11"/>
          </p:nvPr>
        </p:nvSpPr>
        <p:spPr>
          <a:xfrm>
            <a:off x="2351643" y="9216710"/>
            <a:ext cx="2396014" cy="529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sldNum" idx="12"/>
          </p:nvPr>
        </p:nvSpPr>
        <p:spPr>
          <a:xfrm>
            <a:off x="5013880" y="9216710"/>
            <a:ext cx="1597343" cy="529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付きの図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>
            <a:spLocks noGrp="1"/>
          </p:cNvSpPr>
          <p:nvPr>
            <p:ph type="title"/>
          </p:nvPr>
        </p:nvSpPr>
        <p:spPr>
          <a:xfrm>
            <a:off x="489002" y="662940"/>
            <a:ext cx="2289709" cy="2320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84"/>
              <a:buFont typeface="Calibri"/>
              <a:buNone/>
              <a:defRPr sz="2484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>
            <a:spLocks noGrp="1"/>
          </p:cNvSpPr>
          <p:nvPr>
            <p:ph type="pic" idx="2"/>
          </p:nvPr>
        </p:nvSpPr>
        <p:spPr>
          <a:xfrm>
            <a:off x="3018127" y="1431769"/>
            <a:ext cx="3594021" cy="7066756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1"/>
          <p:cNvSpPr txBox="1">
            <a:spLocks noGrp="1"/>
          </p:cNvSpPr>
          <p:nvPr>
            <p:ph type="body" idx="1"/>
          </p:nvPr>
        </p:nvSpPr>
        <p:spPr>
          <a:xfrm>
            <a:off x="489002" y="2983230"/>
            <a:ext cx="2289709" cy="55268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76"/>
              </a:spcBef>
              <a:spcAft>
                <a:spcPts val="0"/>
              </a:spcAft>
              <a:buClr>
                <a:schemeClr val="dk1"/>
              </a:buClr>
              <a:buSzPts val="1242"/>
              <a:buNone/>
              <a:defRPr sz="1242"/>
            </a:lvl1pPr>
            <a:lvl2pPr marL="914400" lvl="1" indent="-228600" algn="l">
              <a:lnSpc>
                <a:spcPct val="90000"/>
              </a:lnSpc>
              <a:spcBef>
                <a:spcPts val="388"/>
              </a:spcBef>
              <a:spcAft>
                <a:spcPts val="0"/>
              </a:spcAft>
              <a:buClr>
                <a:schemeClr val="dk1"/>
              </a:buClr>
              <a:buSzPts val="1087"/>
              <a:buNone/>
              <a:defRPr sz="1087"/>
            </a:lvl2pPr>
            <a:lvl3pPr marL="1371600" lvl="2" indent="-228600" algn="l">
              <a:lnSpc>
                <a:spcPct val="90000"/>
              </a:lnSpc>
              <a:spcBef>
                <a:spcPts val="388"/>
              </a:spcBef>
              <a:spcAft>
                <a:spcPts val="0"/>
              </a:spcAft>
              <a:buClr>
                <a:schemeClr val="dk1"/>
              </a:buClr>
              <a:buSzPts val="932"/>
              <a:buNone/>
              <a:defRPr sz="932"/>
            </a:lvl3pPr>
            <a:lvl4pPr marL="1828800" lvl="3" indent="-228600" algn="l">
              <a:lnSpc>
                <a:spcPct val="90000"/>
              </a:lnSpc>
              <a:spcBef>
                <a:spcPts val="388"/>
              </a:spcBef>
              <a:spcAft>
                <a:spcPts val="0"/>
              </a:spcAft>
              <a:buClr>
                <a:schemeClr val="dk1"/>
              </a:buClr>
              <a:buSzPts val="776"/>
              <a:buNone/>
              <a:defRPr sz="776"/>
            </a:lvl4pPr>
            <a:lvl5pPr marL="2286000" lvl="4" indent="-228600" algn="l">
              <a:lnSpc>
                <a:spcPct val="90000"/>
              </a:lnSpc>
              <a:spcBef>
                <a:spcPts val="388"/>
              </a:spcBef>
              <a:spcAft>
                <a:spcPts val="0"/>
              </a:spcAft>
              <a:buClr>
                <a:schemeClr val="dk1"/>
              </a:buClr>
              <a:buSzPts val="776"/>
              <a:buNone/>
              <a:defRPr sz="776"/>
            </a:lvl5pPr>
            <a:lvl6pPr marL="2743200" lvl="5" indent="-228600" algn="l">
              <a:lnSpc>
                <a:spcPct val="90000"/>
              </a:lnSpc>
              <a:spcBef>
                <a:spcPts val="388"/>
              </a:spcBef>
              <a:spcAft>
                <a:spcPts val="0"/>
              </a:spcAft>
              <a:buClr>
                <a:schemeClr val="dk1"/>
              </a:buClr>
              <a:buSzPts val="776"/>
              <a:buNone/>
              <a:defRPr sz="776"/>
            </a:lvl6pPr>
            <a:lvl7pPr marL="3200400" lvl="6" indent="-228600" algn="l">
              <a:lnSpc>
                <a:spcPct val="90000"/>
              </a:lnSpc>
              <a:spcBef>
                <a:spcPts val="388"/>
              </a:spcBef>
              <a:spcAft>
                <a:spcPts val="0"/>
              </a:spcAft>
              <a:buClr>
                <a:schemeClr val="dk1"/>
              </a:buClr>
              <a:buSzPts val="776"/>
              <a:buNone/>
              <a:defRPr sz="776"/>
            </a:lvl7pPr>
            <a:lvl8pPr marL="3657600" lvl="7" indent="-228600" algn="l">
              <a:lnSpc>
                <a:spcPct val="90000"/>
              </a:lnSpc>
              <a:spcBef>
                <a:spcPts val="388"/>
              </a:spcBef>
              <a:spcAft>
                <a:spcPts val="0"/>
              </a:spcAft>
              <a:buClr>
                <a:schemeClr val="dk1"/>
              </a:buClr>
              <a:buSzPts val="776"/>
              <a:buNone/>
              <a:defRPr sz="776"/>
            </a:lvl8pPr>
            <a:lvl9pPr marL="4114800" lvl="8" indent="-228600" algn="l">
              <a:lnSpc>
                <a:spcPct val="90000"/>
              </a:lnSpc>
              <a:spcBef>
                <a:spcPts val="388"/>
              </a:spcBef>
              <a:spcAft>
                <a:spcPts val="0"/>
              </a:spcAft>
              <a:buClr>
                <a:schemeClr val="dk1"/>
              </a:buClr>
              <a:buSzPts val="776"/>
              <a:buNone/>
              <a:defRPr sz="776"/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dt" idx="10"/>
          </p:nvPr>
        </p:nvSpPr>
        <p:spPr>
          <a:xfrm>
            <a:off x="488077" y="9216710"/>
            <a:ext cx="1597343" cy="529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ftr" idx="11"/>
          </p:nvPr>
        </p:nvSpPr>
        <p:spPr>
          <a:xfrm>
            <a:off x="2351643" y="9216710"/>
            <a:ext cx="2396014" cy="529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sldNum" idx="12"/>
          </p:nvPr>
        </p:nvSpPr>
        <p:spPr>
          <a:xfrm>
            <a:off x="5013880" y="9216710"/>
            <a:ext cx="1597343" cy="529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title"/>
          </p:nvPr>
        </p:nvSpPr>
        <p:spPr>
          <a:xfrm>
            <a:off x="488077" y="529434"/>
            <a:ext cx="6123146" cy="1922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16"/>
              <a:buFont typeface="Calibri"/>
              <a:buNone/>
              <a:defRPr sz="34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body" idx="1"/>
          </p:nvPr>
        </p:nvSpPr>
        <p:spPr>
          <a:xfrm>
            <a:off x="488077" y="2647156"/>
            <a:ext cx="6123146" cy="6309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6649" algn="l" rtl="0">
              <a:lnSpc>
                <a:spcPct val="90000"/>
              </a:lnSpc>
              <a:spcBef>
                <a:spcPts val="776"/>
              </a:spcBef>
              <a:spcAft>
                <a:spcPts val="0"/>
              </a:spcAft>
              <a:buClr>
                <a:schemeClr val="dk1"/>
              </a:buClr>
              <a:buSzPts val="2174"/>
              <a:buFont typeface="Arial"/>
              <a:buChar char="•"/>
              <a:defRPr sz="217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6900" algn="l" rtl="0">
              <a:lnSpc>
                <a:spcPct val="90000"/>
              </a:lnSpc>
              <a:spcBef>
                <a:spcPts val="388"/>
              </a:spcBef>
              <a:spcAft>
                <a:spcPts val="0"/>
              </a:spcAft>
              <a:buClr>
                <a:schemeClr val="dk1"/>
              </a:buClr>
              <a:buSzPts val="1863"/>
              <a:buFont typeface="Arial"/>
              <a:buChar char="•"/>
              <a:defRPr sz="186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7215" algn="l" rtl="0">
              <a:lnSpc>
                <a:spcPct val="90000"/>
              </a:lnSpc>
              <a:spcBef>
                <a:spcPts val="388"/>
              </a:spcBef>
              <a:spcAft>
                <a:spcPts val="0"/>
              </a:spcAft>
              <a:buClr>
                <a:schemeClr val="dk1"/>
              </a:buClr>
              <a:buSzPts val="1553"/>
              <a:buFont typeface="Arial"/>
              <a:buChar char="•"/>
              <a:defRPr sz="155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372" algn="l" rtl="0">
              <a:lnSpc>
                <a:spcPct val="90000"/>
              </a:lnSpc>
              <a:spcBef>
                <a:spcPts val="388"/>
              </a:spcBef>
              <a:spcAft>
                <a:spcPts val="0"/>
              </a:spcAft>
              <a:buClr>
                <a:schemeClr val="dk1"/>
              </a:buClr>
              <a:buSzPts val="1398"/>
              <a:buFont typeface="Arial"/>
              <a:buChar char="•"/>
              <a:defRPr sz="139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373" algn="l" rtl="0">
              <a:lnSpc>
                <a:spcPct val="90000"/>
              </a:lnSpc>
              <a:spcBef>
                <a:spcPts val="388"/>
              </a:spcBef>
              <a:spcAft>
                <a:spcPts val="0"/>
              </a:spcAft>
              <a:buClr>
                <a:schemeClr val="dk1"/>
              </a:buClr>
              <a:buSzPts val="1398"/>
              <a:buFont typeface="Arial"/>
              <a:buChar char="•"/>
              <a:defRPr sz="139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373" algn="l" rtl="0">
              <a:lnSpc>
                <a:spcPct val="90000"/>
              </a:lnSpc>
              <a:spcBef>
                <a:spcPts val="388"/>
              </a:spcBef>
              <a:spcAft>
                <a:spcPts val="0"/>
              </a:spcAft>
              <a:buClr>
                <a:schemeClr val="dk1"/>
              </a:buClr>
              <a:buSzPts val="1398"/>
              <a:buFont typeface="Arial"/>
              <a:buChar char="•"/>
              <a:defRPr sz="139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373" algn="l" rtl="0">
              <a:lnSpc>
                <a:spcPct val="90000"/>
              </a:lnSpc>
              <a:spcBef>
                <a:spcPts val="388"/>
              </a:spcBef>
              <a:spcAft>
                <a:spcPts val="0"/>
              </a:spcAft>
              <a:buClr>
                <a:schemeClr val="dk1"/>
              </a:buClr>
              <a:buSzPts val="1398"/>
              <a:buFont typeface="Arial"/>
              <a:buChar char="•"/>
              <a:defRPr sz="139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372" algn="l" rtl="0">
              <a:lnSpc>
                <a:spcPct val="90000"/>
              </a:lnSpc>
              <a:spcBef>
                <a:spcPts val="388"/>
              </a:spcBef>
              <a:spcAft>
                <a:spcPts val="0"/>
              </a:spcAft>
              <a:buClr>
                <a:schemeClr val="dk1"/>
              </a:buClr>
              <a:buSzPts val="1398"/>
              <a:buFont typeface="Arial"/>
              <a:buChar char="•"/>
              <a:defRPr sz="139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372" algn="l" rtl="0">
              <a:lnSpc>
                <a:spcPct val="90000"/>
              </a:lnSpc>
              <a:spcBef>
                <a:spcPts val="388"/>
              </a:spcBef>
              <a:spcAft>
                <a:spcPts val="0"/>
              </a:spcAft>
              <a:buClr>
                <a:schemeClr val="dk1"/>
              </a:buClr>
              <a:buSzPts val="1398"/>
              <a:buFont typeface="Arial"/>
              <a:buChar char="•"/>
              <a:defRPr sz="139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88077" y="9216710"/>
            <a:ext cx="1597343" cy="529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3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2351643" y="9216710"/>
            <a:ext cx="2396014" cy="529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3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5013880" y="9216710"/>
            <a:ext cx="1597343" cy="529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3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3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3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3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3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3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3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3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3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/>
          <p:nvPr/>
        </p:nvSpPr>
        <p:spPr>
          <a:xfrm>
            <a:off x="195550" y="5317149"/>
            <a:ext cx="6708199" cy="3888496"/>
          </a:xfrm>
          <a:prstGeom prst="roundRect">
            <a:avLst>
              <a:gd name="adj" fmla="val 7125"/>
            </a:avLst>
          </a:prstGeom>
          <a:solidFill>
            <a:srgbClr val="CFE5E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"/>
          <p:cNvSpPr/>
          <p:nvPr/>
        </p:nvSpPr>
        <p:spPr>
          <a:xfrm>
            <a:off x="207321" y="267195"/>
            <a:ext cx="5746913" cy="3785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209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ja-JP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保護者のみなさま</a:t>
            </a:r>
            <a:endParaRPr sz="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2095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20955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英語学習ツール「カラオケEnglish」の活用について</a:t>
            </a:r>
            <a:endParaRPr sz="1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2095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2095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本校では、英語のスピーキング学習を積極的に進めるべく、英語学習ツール『カラオケEnglish』を導入しています。英語のスピーキング力を上げることができれば、英検などの試験対策にもなります。つきましては、各ご家庭で学習をスタートしていただきたく、</a:t>
            </a:r>
            <a:r>
              <a:rPr lang="ja-JP" sz="1050">
                <a:solidFill>
                  <a:schemeClr val="dk1"/>
                </a:solidFill>
              </a:rPr>
              <a:t>スタンプラリーシート</a:t>
            </a:r>
            <a:r>
              <a:rPr lang="ja-JP"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をご用意させていただきました。 </a:t>
            </a:r>
            <a:endParaRPr sz="105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209550" algn="l" rtl="0">
              <a:spcBef>
                <a:spcPts val="0"/>
              </a:spcBef>
              <a:spcAft>
                <a:spcPts val="0"/>
              </a:spcAft>
              <a:buNone/>
            </a:pPr>
            <a:endParaRPr sz="105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2095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＜カラオケEnglishについて＞（言語学習教材として特許を取得している教材です）</a:t>
            </a:r>
            <a:endParaRPr sz="10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2095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■ 英語を読めないお子さんでも、音真似することでスピーキング力を強化でき</a:t>
            </a:r>
            <a:r>
              <a:rPr lang="ja-JP" alt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ます</a:t>
            </a:r>
            <a:r>
              <a:rPr lang="ja-JP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。</a:t>
            </a:r>
            <a:endParaRPr sz="1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2095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■ お配りしたIDとパスワードでログインをしてください。詳しくはスタンプラリー</a:t>
            </a:r>
            <a:endParaRPr sz="1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2095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　シートの裏をご覧ください。</a:t>
            </a:r>
            <a:endParaRPr sz="1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2095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■ご自宅のパソコンやモバイルでもご活用いただけます。</a:t>
            </a:r>
            <a:endParaRPr sz="11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2095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2095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"/>
          <p:cNvSpPr/>
          <p:nvPr/>
        </p:nvSpPr>
        <p:spPr>
          <a:xfrm>
            <a:off x="137539" y="5383588"/>
            <a:ext cx="7122889" cy="3477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397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050" b="1" i="0" u="none" strike="noStrike" cap="none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rPr>
              <a:t>①スタートするコースとUNITについて　</a:t>
            </a:r>
            <a:endParaRPr sz="1050" b="1" i="0" u="none" strike="noStrike" cap="none" dirty="0">
              <a:solidFill>
                <a:srgbClr val="3A383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39700" algn="l" rtl="0">
              <a:spcBef>
                <a:spcPts val="0"/>
              </a:spcBef>
              <a:spcAft>
                <a:spcPts val="0"/>
              </a:spcAft>
              <a:buNone/>
            </a:pPr>
            <a:endParaRPr sz="1050" b="1" i="0" u="none" strike="noStrike" cap="none" dirty="0">
              <a:solidFill>
                <a:srgbClr val="3A383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397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3〜６年生は「学年のコース」をお選びください。教科書で学んだことを復習しましょう。</a:t>
            </a:r>
            <a:endParaRPr sz="105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39700" algn="l" rtl="0">
              <a:spcBef>
                <a:spcPts val="0"/>
              </a:spcBef>
              <a:spcAft>
                <a:spcPts val="0"/>
              </a:spcAft>
              <a:buNone/>
            </a:pPr>
            <a:endParaRPr sz="105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397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小学１，２年生はジュニア入門コースのUNIT1からはじめてみましょう。</a:t>
            </a:r>
            <a:endParaRPr sz="105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39700" algn="l" rtl="0">
              <a:spcBef>
                <a:spcPts val="0"/>
              </a:spcBef>
              <a:spcAft>
                <a:spcPts val="0"/>
              </a:spcAft>
              <a:buNone/>
            </a:pPr>
            <a:endParaRPr sz="105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397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397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　　　　　　　　　　　　　　　　　　　　　　　　　　　　　　　　　　　　　　　　　　　　　　　　　　　　　　　　　　　　　　　　　　　　　</a:t>
            </a:r>
            <a:endParaRPr sz="105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397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　　　　　　　　　　　　　　　　　　　　　　　　　　　　　　　　　　　　　　　　　</a:t>
            </a:r>
            <a:endParaRPr sz="1050" b="0" i="0" u="none" strike="noStrike" cap="none" dirty="0">
              <a:solidFill>
                <a:srgbClr val="3A383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050"/>
              <a:buFont typeface="Arial"/>
              <a:buNone/>
            </a:pPr>
            <a:r>
              <a:rPr lang="ja-JP" sz="1050" b="1" i="0" u="none" strike="noStrike" cap="none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rPr>
              <a:t>②スタンプの集め方・ラリーシートの記入の仕方</a:t>
            </a:r>
            <a:endParaRPr sz="1050" b="1" i="0" u="none" strike="noStrike" cap="none" dirty="0">
              <a:solidFill>
                <a:srgbClr val="3A383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</a:pPr>
            <a:endParaRPr sz="1050" b="1" i="0" u="none" strike="noStrike" cap="none" dirty="0">
              <a:solidFill>
                <a:srgbClr val="3A383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000"/>
              <a:buFont typeface="Arial"/>
              <a:buNone/>
            </a:pPr>
            <a:r>
              <a:rPr lang="ja-JP" sz="1000" b="0" i="0" u="none" strike="noStrike" cap="none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rPr>
              <a:t>学習をストップしても、５９分以内に再開すれば、同じステップから再開してスタンプを獲得できます。</a:t>
            </a:r>
            <a:endParaRPr sz="1000" b="0" i="0" u="none" strike="noStrike" cap="none" dirty="0">
              <a:solidFill>
                <a:srgbClr val="3A383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sz="1000" b="0" i="0" u="none" strike="noStrike" cap="none" dirty="0">
              <a:solidFill>
                <a:srgbClr val="3A383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000"/>
              <a:buFont typeface="Arial"/>
              <a:buNone/>
            </a:pPr>
            <a:r>
              <a:rPr lang="ja-JP" sz="1000" b="0" i="0" u="none" strike="noStrike" cap="none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rPr>
              <a:t>スタンプを１つ獲得したら、ラリーシートに日付とUNIT名を記入してもらいましょう。</a:t>
            </a:r>
            <a:endParaRPr sz="1000" b="0" i="0" u="none" strike="noStrike" cap="none" dirty="0">
              <a:solidFill>
                <a:srgbClr val="3A383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</a:pPr>
            <a:endParaRPr sz="1050" b="1" i="0" u="none" strike="noStrike" cap="none" dirty="0">
              <a:solidFill>
                <a:srgbClr val="3A383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</a:pPr>
            <a:endParaRPr sz="1050" b="1" i="0" u="none" strike="noStrike" cap="none" dirty="0">
              <a:solidFill>
                <a:srgbClr val="3A383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397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　　　　　　　　　　　　　　　　　　　　　　　　　　　　　　　　　　　　　　　　　</a:t>
            </a:r>
            <a:endParaRPr sz="1050" b="0" i="0" u="none" strike="noStrike" cap="none" dirty="0">
              <a:solidFill>
                <a:srgbClr val="3A383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397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050" b="1" i="0" u="none" strike="noStrike" cap="none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rPr>
              <a:t>③お問い合わせ</a:t>
            </a:r>
            <a:endParaRPr sz="1050" b="1" i="0" u="none" strike="noStrike" cap="none" dirty="0">
              <a:solidFill>
                <a:srgbClr val="3A383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39700" algn="l" rtl="0">
              <a:spcBef>
                <a:spcPts val="0"/>
              </a:spcBef>
              <a:spcAft>
                <a:spcPts val="0"/>
              </a:spcAft>
              <a:buNone/>
            </a:pPr>
            <a:endParaRPr sz="1050" b="1" i="0" u="none" strike="noStrike" cap="none" dirty="0">
              <a:solidFill>
                <a:srgbClr val="3A383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050"/>
              <a:buFont typeface="Arial"/>
              <a:buNone/>
            </a:pPr>
            <a:r>
              <a:rPr lang="ja-JP" sz="1050" b="0" i="0" u="none" strike="noStrike" cap="none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rPr>
              <a:t>お問い合わせはこちらに直接ご連絡いただけます。</a:t>
            </a:r>
            <a:endParaRPr sz="1050" b="0" i="0" u="none" strike="noStrike" cap="none" dirty="0">
              <a:solidFill>
                <a:srgbClr val="3A383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2" name="Google Shape;92;p1"/>
          <p:cNvGrpSpPr/>
          <p:nvPr/>
        </p:nvGrpSpPr>
        <p:grpSpPr>
          <a:xfrm>
            <a:off x="380740" y="3664693"/>
            <a:ext cx="4737746" cy="1631550"/>
            <a:chOff x="871328" y="2339499"/>
            <a:chExt cx="5263577" cy="1812632"/>
          </a:xfrm>
        </p:grpSpPr>
        <p:pic>
          <p:nvPicPr>
            <p:cNvPr id="93" name="Google Shape;93;p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733616" y="2339499"/>
              <a:ext cx="2401289" cy="171286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94" name="Google Shape;94;p1"/>
            <p:cNvGrpSpPr/>
            <p:nvPr/>
          </p:nvGrpSpPr>
          <p:grpSpPr>
            <a:xfrm>
              <a:off x="2890049" y="2676344"/>
              <a:ext cx="858180" cy="549682"/>
              <a:chOff x="2974871" y="2446088"/>
              <a:chExt cx="1077798" cy="792865"/>
            </a:xfrm>
          </p:grpSpPr>
          <p:sp>
            <p:nvSpPr>
              <p:cNvPr id="95" name="Google Shape;95;p1"/>
              <p:cNvSpPr/>
              <p:nvPr/>
            </p:nvSpPr>
            <p:spPr>
              <a:xfrm>
                <a:off x="2974871" y="2465117"/>
                <a:ext cx="164795" cy="24783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" name="Google Shape;96;p1"/>
              <p:cNvSpPr/>
              <p:nvPr/>
            </p:nvSpPr>
            <p:spPr>
              <a:xfrm>
                <a:off x="3887874" y="2446088"/>
                <a:ext cx="164795" cy="24783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" name="Google Shape;97;p1"/>
              <p:cNvSpPr/>
              <p:nvPr/>
            </p:nvSpPr>
            <p:spPr>
              <a:xfrm>
                <a:off x="2974871" y="2962445"/>
                <a:ext cx="164795" cy="24783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" name="Google Shape;98;p1"/>
              <p:cNvSpPr/>
              <p:nvPr/>
            </p:nvSpPr>
            <p:spPr>
              <a:xfrm>
                <a:off x="3863561" y="2986942"/>
                <a:ext cx="164795" cy="24783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" name="Google Shape;99;p1"/>
              <p:cNvSpPr/>
              <p:nvPr/>
            </p:nvSpPr>
            <p:spPr>
              <a:xfrm>
                <a:off x="3040739" y="2469441"/>
                <a:ext cx="151961" cy="32451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" name="Google Shape;100;p1"/>
              <p:cNvSpPr/>
              <p:nvPr/>
            </p:nvSpPr>
            <p:spPr>
              <a:xfrm>
                <a:off x="3896344" y="2452304"/>
                <a:ext cx="151961" cy="32451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" name="Google Shape;101;p1"/>
              <p:cNvSpPr/>
              <p:nvPr/>
            </p:nvSpPr>
            <p:spPr>
              <a:xfrm>
                <a:off x="3037385" y="2914438"/>
                <a:ext cx="151961" cy="32451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" name="Google Shape;102;p1"/>
              <p:cNvSpPr/>
              <p:nvPr/>
            </p:nvSpPr>
            <p:spPr>
              <a:xfrm>
                <a:off x="3857555" y="2897301"/>
                <a:ext cx="151961" cy="32451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pic>
          <p:nvPicPr>
            <p:cNvPr id="103" name="Google Shape;103;p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963427" y="2396843"/>
              <a:ext cx="2281001" cy="1305677"/>
            </a:xfrm>
            <a:prstGeom prst="rect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round/>
              <a:headEnd type="none" w="sm" len="sm"/>
              <a:tailEnd type="none" w="sm" len="sm"/>
            </a:ln>
          </p:spPr>
        </p:pic>
        <p:sp>
          <p:nvSpPr>
            <p:cNvPr id="104" name="Google Shape;104;p1"/>
            <p:cNvSpPr txBox="1"/>
            <p:nvPr/>
          </p:nvSpPr>
          <p:spPr>
            <a:xfrm>
              <a:off x="871328" y="3707603"/>
              <a:ext cx="2627263" cy="4445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ja-JP" sz="10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IDはシール</a:t>
              </a:r>
              <a:endParaRPr sz="1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ja-JP" sz="1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ノートなどに貼っておいてください。</a:t>
              </a:r>
              <a:endParaRPr dirty="0"/>
            </a:p>
          </p:txBody>
        </p:sp>
      </p:grpSp>
      <p:pic>
        <p:nvPicPr>
          <p:cNvPr id="105" name="Google Shape;105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84014" y="970612"/>
            <a:ext cx="603872" cy="60681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"/>
          <p:cNvSpPr/>
          <p:nvPr/>
        </p:nvSpPr>
        <p:spPr>
          <a:xfrm>
            <a:off x="3459196" y="59663"/>
            <a:ext cx="354965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20955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令和4年</a:t>
            </a:r>
            <a:r>
              <a:rPr lang="ja-JP" alt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　</a:t>
            </a:r>
            <a:r>
              <a:rPr lang="ja-JP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月吉日</a:t>
            </a:r>
            <a:endParaRPr sz="1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1"/>
          <p:cNvSpPr/>
          <p:nvPr/>
        </p:nvSpPr>
        <p:spPr>
          <a:xfrm>
            <a:off x="4520657" y="1601498"/>
            <a:ext cx="354965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20955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英語が読めない</a:t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20955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小学4年生も</a:t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20955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８ヶ月で</a:t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20955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発音が上手に</a:t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1"/>
          <p:cNvSpPr/>
          <p:nvPr/>
        </p:nvSpPr>
        <p:spPr>
          <a:xfrm>
            <a:off x="5854487" y="6390732"/>
            <a:ext cx="825867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はじめかた</a:t>
            </a:r>
            <a:endParaRPr sz="1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9" name="Google Shape;109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507138" y="3374937"/>
            <a:ext cx="1986655" cy="1383227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"/>
          <p:cNvSpPr/>
          <p:nvPr/>
        </p:nvSpPr>
        <p:spPr>
          <a:xfrm>
            <a:off x="5837451" y="8586509"/>
            <a:ext cx="954107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お問い合わせ</a:t>
            </a:r>
            <a:endParaRPr sz="1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1" name="Google Shape;111;p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998987" y="7884189"/>
            <a:ext cx="631036" cy="6310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989246" y="5781828"/>
            <a:ext cx="552450" cy="57568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04;p1">
            <a:extLst>
              <a:ext uri="{FF2B5EF4-FFF2-40B4-BE49-F238E27FC236}">
                <a16:creationId xmlns:a16="http://schemas.microsoft.com/office/drawing/2014/main" id="{C205399B-0811-A73B-8D19-E4195E7BDC9B}"/>
              </a:ext>
            </a:extLst>
          </p:cNvPr>
          <p:cNvSpPr txBox="1"/>
          <p:nvPr/>
        </p:nvSpPr>
        <p:spPr>
          <a:xfrm>
            <a:off x="2967111" y="9391176"/>
            <a:ext cx="8014265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160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期日：　　　　月　　　　日（　　）まで</a:t>
            </a:r>
            <a:endParaRPr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965</TotalTime>
  <Words>286</Words>
  <Application>Microsoft Macintosh PowerPoint</Application>
  <PresentationFormat>ユーザー設定</PresentationFormat>
  <Paragraphs>43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株式会社 REKIDS</dc:creator>
  <cp:lastModifiedBy>株式会社 REKIDS</cp:lastModifiedBy>
  <cp:revision>4</cp:revision>
  <dcterms:created xsi:type="dcterms:W3CDTF">2022-05-24T06:59:21Z</dcterms:created>
  <dcterms:modified xsi:type="dcterms:W3CDTF">2022-08-16T01:30:04Z</dcterms:modified>
</cp:coreProperties>
</file>